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4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5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7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9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49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7E9A65-7114-4A22-9F27-90793675EAB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AA523-9E87-490B-B947-0DA31B27C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sandwich&#10;&#10;AI-generated content may be incorrect.">
            <a:extLst>
              <a:ext uri="{FF2B5EF4-FFF2-40B4-BE49-F238E27FC236}">
                <a16:creationId xmlns:a16="http://schemas.microsoft.com/office/drawing/2014/main" id="{C817B5CE-A645-B760-9765-25F35B66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364EC0-0AA8-45A2-E532-B52728901C02}"/>
              </a:ext>
            </a:extLst>
          </p:cNvPr>
          <p:cNvSpPr txBox="1"/>
          <p:nvPr/>
        </p:nvSpPr>
        <p:spPr>
          <a:xfrm>
            <a:off x="730404" y="4940004"/>
            <a:ext cx="18721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Sunday 22</a:t>
            </a:r>
            <a:r>
              <a:rPr lang="en-GB" baseline="30000"/>
              <a:t>nd</a:t>
            </a:r>
            <a:r>
              <a:rPr lang="en-GB"/>
              <a:t>  </a:t>
            </a:r>
            <a:r>
              <a:rPr lang="en-GB" dirty="0"/>
              <a:t>February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9AC71-B25D-C72C-1270-6F929FEC2885}"/>
              </a:ext>
            </a:extLst>
          </p:cNvPr>
          <p:cNvSpPr txBox="1"/>
          <p:nvPr/>
        </p:nvSpPr>
        <p:spPr>
          <a:xfrm>
            <a:off x="3104560" y="4940004"/>
            <a:ext cx="15115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9.00am – 3.00pm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A83AC-28B9-7B98-D032-05224D63779C}"/>
              </a:ext>
            </a:extLst>
          </p:cNvPr>
          <p:cNvSpPr txBox="1"/>
          <p:nvPr/>
        </p:nvSpPr>
        <p:spPr>
          <a:xfrm>
            <a:off x="1098597" y="5507947"/>
            <a:ext cx="34275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Morecambe Urgent Treatment Centre, Hanover St, LA4 5LY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593F6B-FC9B-444B-1E02-F3C9FBC1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9" y="6208202"/>
            <a:ext cx="1283154" cy="12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b4771e4-5140-4051-a934-1725bb1266e9">
      <Terms xmlns="http://schemas.microsoft.com/office/infopath/2007/PartnerControls"/>
    </lcf76f155ced4ddcb4097134ff3c332f>
    <TaxCatchAll xmlns="8ea995d5-a9b0-462c-b44d-cb30898a3c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E6F9E002E9C4C9B68F390E7D96B89" ma:contentTypeVersion="15" ma:contentTypeDescription="Create a new document." ma:contentTypeScope="" ma:versionID="62f57c0e30a377af2e4557e2aa68e732">
  <xsd:schema xmlns:xsd="http://www.w3.org/2001/XMLSchema" xmlns:xs="http://www.w3.org/2001/XMLSchema" xmlns:p="http://schemas.microsoft.com/office/2006/metadata/properties" xmlns:ns1="http://schemas.microsoft.com/sharepoint/v3" xmlns:ns2="3b4771e4-5140-4051-a934-1725bb1266e9" xmlns:ns3="8ea995d5-a9b0-462c-b44d-cb30898a3c7a" targetNamespace="http://schemas.microsoft.com/office/2006/metadata/properties" ma:root="true" ma:fieldsID="583baee54ffef00be9de51b4a023ab10" ns1:_="" ns2:_="" ns3:_="">
    <xsd:import namespace="http://schemas.microsoft.com/sharepoint/v3"/>
    <xsd:import namespace="3b4771e4-5140-4051-a934-1725bb1266e9"/>
    <xsd:import namespace="8ea995d5-a9b0-462c-b44d-cb30898a3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771e4-5140-4051-a934-1725bb1266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995d5-a9b0-462c-b44d-cb30898a3c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68ae618-1f13-4153-86ab-f198d57d83cb}" ma:internalName="TaxCatchAll" ma:showField="CatchAllData" ma:web="8ea995d5-a9b0-462c-b44d-cb30898a3c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D08F49-6565-454D-B613-8024AFF3CE9B}">
  <ds:schemaRefs>
    <ds:schemaRef ds:uri="3b4771e4-5140-4051-a934-1725bb1266e9"/>
    <ds:schemaRef ds:uri="8ea995d5-a9b0-462c-b44d-cb30898a3c7a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2ABB141-F886-4447-A340-7EF0D2FC6C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C397B4-1D68-4F62-92C4-D49993A0D231}">
  <ds:schemaRefs>
    <ds:schemaRef ds:uri="3b4771e4-5140-4051-a934-1725bb1266e9"/>
    <ds:schemaRef ds:uri="8ea995d5-a9b0-462c-b44d-cb30898a3c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17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SCOTT, Phil (FCMS (NW) LTD)</dc:creator>
  <cp:lastModifiedBy>KELLY-RUTHERFORD, Caroline (FCMS (NW) LTD)</cp:lastModifiedBy>
  <cp:revision>12</cp:revision>
  <dcterms:created xsi:type="dcterms:W3CDTF">2025-08-20T10:15:23Z</dcterms:created>
  <dcterms:modified xsi:type="dcterms:W3CDTF">2026-01-22T12:44:19Z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0x010100CB6E6F9E002E9C4C9B68F390E7D96B89</vt:lpwstr>
  </property>
  <property fmtid="{D5CDD505-2E9C-101B-9397-08002B2CF9AE}" pid="3" name="MediaServiceImageTags">
    <vt:lpwstr/>
  </property>
</Properties>
</file>