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B52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00249"/>
            <a:ext cx="9959340" cy="1509713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95934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2F3C1-0B21-4B51-A342-0F51B3F7BBAD}" type="datetimeFigureOut">
              <a:rPr lang="en-GB" smtClean="0"/>
              <a:pPr/>
              <a:t>23/04/2024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DF6C8E-05E1-4D05-BAE8-1259DBC817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80666"/>
            <a:ext cx="3086589" cy="1642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5" b="20895"/>
          <a:stretch/>
        </p:blipFill>
        <p:spPr>
          <a:xfrm>
            <a:off x="4317682" y="6194289"/>
            <a:ext cx="3000375" cy="606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F0EB12-448C-BF4D-A39C-859039BC0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80666"/>
            <a:ext cx="3086589" cy="1642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ECD2D-EB7B-484E-8B20-0FB957A55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5" b="20895"/>
          <a:stretch/>
        </p:blipFill>
        <p:spPr>
          <a:xfrm>
            <a:off x="4317682" y="6194289"/>
            <a:ext cx="3000375" cy="6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88680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B70780-2DBD-D14E-AF6A-959ED517A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F7C60E-5384-5240-830C-4DAA5276B6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9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06608" y="365125"/>
            <a:ext cx="1547191" cy="5811838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796130" cy="5811838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5874C-C5E1-CD46-9627-4FC316B7F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52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00249"/>
            <a:ext cx="9959340" cy="1509713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95934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2F3C1-0B21-4B51-A342-0F51B3F7BBAD}" type="datetimeFigureOut">
              <a:rPr lang="en-GB" smtClean="0"/>
              <a:pPr/>
              <a:t>23/04/2024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DF6C8E-05E1-4D05-BAE8-1259DBC817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80666"/>
            <a:ext cx="3086589" cy="1642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5" b="20895"/>
          <a:stretch/>
        </p:blipFill>
        <p:spPr>
          <a:xfrm>
            <a:off x="4317682" y="6194289"/>
            <a:ext cx="3000375" cy="6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14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02295"/>
            <a:ext cx="10515600" cy="428735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3C3C3B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370FE5-5514-4147-889D-55501E9F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1640" cy="1325563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54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11580"/>
            <a:ext cx="6172200" cy="4649470"/>
          </a:xfrm>
        </p:spPr>
        <p:txBody>
          <a:bodyPr/>
          <a:lstStyle>
            <a:lvl1pPr>
              <a:defRPr sz="1600" b="0" i="0"/>
            </a:lvl1pPr>
            <a:lvl2pPr>
              <a:defRPr sz="1400" b="0" i="0"/>
            </a:lvl2pPr>
            <a:lvl3pPr>
              <a:defRPr sz="1200" b="0" i="0"/>
            </a:lvl3pPr>
            <a:lvl4pPr>
              <a:defRPr sz="1050" b="0" i="0"/>
            </a:lvl4pPr>
            <a:lvl5pPr>
              <a:defRPr sz="9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F7B749C-53AA-3B47-B86F-D1AA412B1B72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3932237" cy="1569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B52259"/>
                </a:solidFill>
                <a:latin typeface="Avenir Heavy" panose="020B0703020203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53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00150"/>
            <a:ext cx="6172200" cy="4660900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8EC59EE-7C3C-2A48-97AE-F373E70B4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1E8F93-F907-A74B-AEBF-962FDF4537A6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3932237" cy="1569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B52259"/>
                </a:solidFill>
                <a:latin typeface="Avenir Heavy" panose="020B0703020203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72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02295"/>
            <a:ext cx="10515600" cy="428735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3C3C3B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370FE5-5514-4147-889D-55501E9F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1640" cy="1325563"/>
          </a:xfrm>
        </p:spPr>
        <p:txBody>
          <a:bodyPr/>
          <a:lstStyle>
            <a:lvl1pPr>
              <a:defRPr b="1" i="0">
                <a:latin typeface="Avenir Heavy" panose="02000503020000020003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EA1E88-FF07-AD49-AA39-9CA9FAE15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549BA-9F6D-1C4B-92F7-944CC191DA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6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1640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0CC70-0750-1E4B-A272-5E1EC690C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27AE8-0426-6A4B-9642-3EDD08F09B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22970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rgbClr val="3C3C3B"/>
                </a:solidFill>
              </a:defRPr>
            </a:lvl1pPr>
            <a:lvl2pPr>
              <a:defRPr b="0" i="0">
                <a:solidFill>
                  <a:srgbClr val="3C3C3B"/>
                </a:solidFill>
              </a:defRPr>
            </a:lvl2pPr>
            <a:lvl3pPr>
              <a:defRPr b="0" i="0">
                <a:solidFill>
                  <a:srgbClr val="3C3C3B"/>
                </a:solidFill>
              </a:defRPr>
            </a:lvl3pPr>
            <a:lvl4pPr>
              <a:defRPr b="0" i="0">
                <a:solidFill>
                  <a:srgbClr val="3C3C3B"/>
                </a:solidFill>
              </a:defRPr>
            </a:lvl4pPr>
            <a:lvl5pPr>
              <a:defRPr b="0" i="0">
                <a:solidFill>
                  <a:srgbClr val="3C3C3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305B1E-E315-0C46-A54B-ED88F5CFF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5CE1C3-0613-B54F-96FE-516843A5E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8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281352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rgbClr val="3C3C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6467B1-4E86-E244-83E5-4961F8270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68324E-9257-1441-A3DC-F95A26805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4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80120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C09A44-771E-CA41-9BDD-ED354431C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36055-2139-1745-8656-E1DD32D235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8F8D1-13C4-AE4A-B03C-812045190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A84702-E676-8148-A2BC-9CD7CBAD9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0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11580"/>
            <a:ext cx="6172200" cy="4649470"/>
          </a:xfrm>
        </p:spPr>
        <p:txBody>
          <a:bodyPr/>
          <a:lstStyle>
            <a:lvl1pPr>
              <a:defRPr sz="1600" b="0" i="0"/>
            </a:lvl1pPr>
            <a:lvl2pPr>
              <a:defRPr sz="1400" b="0" i="0"/>
            </a:lvl2pPr>
            <a:lvl3pPr>
              <a:defRPr sz="1200" b="0" i="0"/>
            </a:lvl3pPr>
            <a:lvl4pPr>
              <a:defRPr sz="1050" b="0" i="0"/>
            </a:lvl4pPr>
            <a:lvl5pPr>
              <a:defRPr sz="9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F7B749C-53AA-3B47-B86F-D1AA412B1B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932237" cy="1569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B52259"/>
                </a:solidFill>
                <a:latin typeface="Avenir Heavy" panose="020B0703020203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5380C5-074F-914F-B1BF-97D30C93C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B3AA7F-113C-7F4D-84B4-8CDA6396E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7E5E50C-8BFC-E94A-823E-AA617E865DC6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3932237" cy="1569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B52259"/>
                </a:solidFill>
                <a:latin typeface="Avenir Heavy" panose="020B0703020203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75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00150"/>
            <a:ext cx="6172200" cy="4660900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8EC59EE-7C3C-2A48-97AE-F373E70B4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1E8F93-F907-A74B-AEBF-962FDF4537A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932237" cy="1569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B52259"/>
                </a:solidFill>
                <a:latin typeface="Avenir Heavy" panose="020B0703020203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F5817B-FBEF-794B-809B-2037C9E19E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5784"/>
          <a:stretch/>
        </p:blipFill>
        <p:spPr>
          <a:xfrm>
            <a:off x="4740272" y="6258877"/>
            <a:ext cx="2357758" cy="560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9D78B5-5CA3-F746-ACC6-DF8CB933AE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457450" cy="13073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B63466-649D-634D-A521-888483D9E3E4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3932237" cy="1569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B52259"/>
                </a:solidFill>
                <a:latin typeface="Avenir Heavy" panose="020B0703020203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33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F3C1-0B21-4B51-A342-0F51B3F7BBAD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6C8E-05E1-4D05-BAE8-1259DBC81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1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B52259"/>
          </a:solidFill>
          <a:latin typeface="Avenir Heavy" panose="02000503020000020003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rgbClr val="3C3C3B"/>
          </a:solidFill>
          <a:latin typeface="Avenir Book" panose="02000503020000020003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3C3C3B"/>
          </a:solidFill>
          <a:latin typeface="Avenir Book" panose="02000503020000020003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3C3C3B"/>
          </a:solidFill>
          <a:latin typeface="Avenir Book" panose="02000503020000020003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b="0" i="0" kern="1200">
          <a:solidFill>
            <a:srgbClr val="3C3C3B"/>
          </a:solidFill>
          <a:latin typeface="Avenir Book" panose="02000503020000020003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b="0" i="0" kern="1200">
          <a:solidFill>
            <a:srgbClr val="3C3C3B"/>
          </a:solidFill>
          <a:latin typeface="Avenir Book" panose="02000503020000020003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D7A308-B97D-A1D3-9D9D-2011672C6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827" y="1033670"/>
            <a:ext cx="11476381" cy="5353878"/>
          </a:xfrm>
        </p:spPr>
        <p:txBody>
          <a:bodyPr>
            <a:noAutofit/>
          </a:bodyPr>
          <a:lstStyle/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0EF35A-1DE1-3617-B90C-FD42E274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9311640" cy="1007164"/>
          </a:xfrm>
        </p:spPr>
        <p:txBody>
          <a:bodyPr/>
          <a:lstStyle/>
          <a:p>
            <a:pPr algn="ctr"/>
            <a:r>
              <a:rPr lang="en-GB" dirty="0"/>
              <a:t>Moving together through your changing world</a:t>
            </a:r>
          </a:p>
        </p:txBody>
      </p:sp>
      <p:pic>
        <p:nvPicPr>
          <p:cNvPr id="4" name="Content Placeholder 7" descr="Screen Shot 2019-09-11 at 16.10.57.png">
            <a:extLst>
              <a:ext uri="{FF2B5EF4-FFF2-40B4-BE49-F238E27FC236}">
                <a16:creationId xmlns:a16="http://schemas.microsoft.com/office/drawing/2014/main" id="{7AC5B93A-48D4-5061-F156-3A591B503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r="16714"/>
          <a:stretch>
            <a:fillRect/>
          </a:stretch>
        </p:blipFill>
        <p:spPr>
          <a:xfrm>
            <a:off x="251792" y="1126436"/>
            <a:ext cx="2902225" cy="4957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4AE34E-6CBC-7B5F-AD40-4E0384F4BA26}"/>
              </a:ext>
            </a:extLst>
          </p:cNvPr>
          <p:cNvSpPr txBox="1"/>
          <p:nvPr/>
        </p:nvSpPr>
        <p:spPr>
          <a:xfrm>
            <a:off x="3246783" y="1311964"/>
            <a:ext cx="4770782" cy="47089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is lots of evidence that mental health is improved by taking part in physical activity, but this can feel like a daunting task for new mothers.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is also a great deal of evidence that spending time in nature- particularly under trees can boost your immune system and improve your mood.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Finding just an hour a week to do something that helps you reconnect with your own needs can reduce the likelihood of mental health problem in the perinatal period.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will be facilitating 2 wellbeing walks for all to come along for a chat and stroll (Well behaved dogs on leads welcome).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52390-508C-DF25-DBB7-A4B4532B1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860" y="1311964"/>
            <a:ext cx="3432313" cy="23191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F495A4-5026-7224-3A94-A8EBD75DB9A0}"/>
              </a:ext>
            </a:extLst>
          </p:cNvPr>
          <p:cNvSpPr txBox="1"/>
          <p:nvPr/>
        </p:nvSpPr>
        <p:spPr>
          <a:xfrm>
            <a:off x="8388626" y="353833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Wellbeing Walks: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Avenham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Park,  Preston-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Meeting outside the front of the Continental Public House South Meadow Lane –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Tuesday-30.04.24  13.00 to 14.00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Worden Park,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Worden Lane, Leyland- Meeting in the Main Carpark-near to the dog wash area-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-Tuesday -30.04.24 15.00-16.00</a:t>
            </a:r>
          </a:p>
        </p:txBody>
      </p:sp>
    </p:spTree>
    <p:extLst>
      <p:ext uri="{BB962C8B-B14F-4D97-AF65-F5344CB8AC3E}">
        <p14:creationId xmlns:p14="http://schemas.microsoft.com/office/powerpoint/2010/main" val="1672886500"/>
      </p:ext>
    </p:extLst>
  </p:cSld>
  <p:clrMapOvr>
    <a:masterClrMapping/>
  </p:clrMapOvr>
</p:sld>
</file>

<file path=ppt/theme/theme1.xml><?xml version="1.0" encoding="utf-8"?>
<a:theme xmlns:a="http://schemas.openxmlformats.org/drawingml/2006/main" name="HCRG_Colour">
  <a:themeElements>
    <a:clrScheme name="HCRG">
      <a:dk1>
        <a:srgbClr val="3C3C3B"/>
      </a:dk1>
      <a:lt1>
        <a:srgbClr val="FFFFFF"/>
      </a:lt1>
      <a:dk2>
        <a:srgbClr val="44546A"/>
      </a:dk2>
      <a:lt2>
        <a:srgbClr val="E7E6E6"/>
      </a:lt2>
      <a:accent1>
        <a:srgbClr val="B52059"/>
      </a:accent1>
      <a:accent2>
        <a:srgbClr val="882038"/>
      </a:accent2>
      <a:accent3>
        <a:srgbClr val="282F38"/>
      </a:accent3>
      <a:accent4>
        <a:srgbClr val="2E4E9C"/>
      </a:accent4>
      <a:accent5>
        <a:srgbClr val="F39204"/>
      </a:accent5>
      <a:accent6>
        <a:srgbClr val="B7202C"/>
      </a:accent6>
      <a:hlink>
        <a:srgbClr val="B52059"/>
      </a:hlink>
      <a:folHlink>
        <a:srgbClr val="B5205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RG Care Group Powerpoint Template  -  Read-Only" id="{D0D07CEA-4983-448D-960D-8941F3206467}" vid="{F7C7F922-BEA5-4333-ADC6-4F5DCC56DD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Book</vt:lpstr>
      <vt:lpstr>Avenir Heavy</vt:lpstr>
      <vt:lpstr>Calibri</vt:lpstr>
      <vt:lpstr>HCRG_Colour</vt:lpstr>
      <vt:lpstr>Moving together through your changing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together through your changing world</dc:title>
  <dc:creator>HOLMES, Amanda (VIRGIN CARE LTD)</dc:creator>
  <cp:lastModifiedBy>HOLMES, Amanda (VIRGIN CARE LTD)</cp:lastModifiedBy>
  <cp:revision>2</cp:revision>
  <dcterms:created xsi:type="dcterms:W3CDTF">2024-04-17T13:37:46Z</dcterms:created>
  <dcterms:modified xsi:type="dcterms:W3CDTF">2024-04-23T09:13:06Z</dcterms:modified>
</cp:coreProperties>
</file>