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B5225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000249"/>
            <a:ext cx="9959340" cy="1509713"/>
          </a:xfrm>
        </p:spPr>
        <p:txBody>
          <a:bodyPr anchor="b">
            <a:normAutofit/>
          </a:bodyPr>
          <a:lstStyle>
            <a:lvl1pPr algn="l">
              <a:defRPr sz="4400" b="0" i="0">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838200" y="3602038"/>
            <a:ext cx="9959340" cy="1655762"/>
          </a:xfrm>
        </p:spPr>
        <p:txBody>
          <a:bodyPr>
            <a:normAutofit/>
          </a:bodyPr>
          <a:lstStyle>
            <a:lvl1pPr marL="0" indent="0" algn="l">
              <a:buNone/>
              <a:defRPr sz="2000" b="0" i="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solidFill>
                  <a:schemeClr val="bg1"/>
                </a:solidFill>
              </a:defRPr>
            </a:lvl1pPr>
          </a:lstStyle>
          <a:p>
            <a:fld id="{6392F3C1-0B21-4B51-A342-0F51B3F7BBAD}" type="datetimeFigureOut">
              <a:rPr lang="en-GB" smtClean="0"/>
              <a:pPr/>
              <a:t>23/04/2024</a:t>
            </a:fld>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8DF6C8E-05E1-4D05-BAE8-1259DBC81783}" type="slidenum">
              <a:rPr lang="en-GB" smtClean="0"/>
              <a:pPr/>
              <a:t>‹#›</a:t>
            </a:fld>
            <a:endParaRPr lang="en-GB"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170" y="80666"/>
            <a:ext cx="3086589" cy="1642065"/>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rcRect t="20895" b="20895"/>
          <a:stretch/>
        </p:blipFill>
        <p:spPr>
          <a:xfrm>
            <a:off x="4317682" y="6194289"/>
            <a:ext cx="3000375" cy="606009"/>
          </a:xfrm>
          <a:prstGeom prst="rect">
            <a:avLst/>
          </a:prstGeom>
        </p:spPr>
      </p:pic>
      <p:pic>
        <p:nvPicPr>
          <p:cNvPr id="10" name="Picture 9">
            <a:extLst>
              <a:ext uri="{FF2B5EF4-FFF2-40B4-BE49-F238E27FC236}">
                <a16:creationId xmlns:a16="http://schemas.microsoft.com/office/drawing/2014/main" id="{D3F0EB12-448C-BF4D-A39C-859039BC043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170" y="80666"/>
            <a:ext cx="3086589" cy="1642065"/>
          </a:xfrm>
          <a:prstGeom prst="rect">
            <a:avLst/>
          </a:prstGeom>
        </p:spPr>
      </p:pic>
      <p:pic>
        <p:nvPicPr>
          <p:cNvPr id="11" name="Picture 10">
            <a:extLst>
              <a:ext uri="{FF2B5EF4-FFF2-40B4-BE49-F238E27FC236}">
                <a16:creationId xmlns:a16="http://schemas.microsoft.com/office/drawing/2014/main" id="{C2DECD2D-EB7B-484E-8B20-0FB957A553AC}"/>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t="20895" b="20895"/>
          <a:stretch/>
        </p:blipFill>
        <p:spPr>
          <a:xfrm>
            <a:off x="4317682" y="6194289"/>
            <a:ext cx="3000375" cy="606009"/>
          </a:xfrm>
          <a:prstGeom prst="rect">
            <a:avLst/>
          </a:prstGeom>
        </p:spPr>
      </p:pic>
    </p:spTree>
    <p:extLst>
      <p:ext uri="{BB962C8B-B14F-4D97-AF65-F5344CB8AC3E}">
        <p14:creationId xmlns:p14="http://schemas.microsoft.com/office/powerpoint/2010/main" val="1408897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488680" cy="1325563"/>
          </a:xfrm>
        </p:spPr>
        <p:txBody>
          <a:bodyPr/>
          <a:lstStyle>
            <a:lvl1pPr>
              <a:defRPr b="0" i="0"/>
            </a:lvl1p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b="0" i="0"/>
            </a:lvl1pPr>
            <a:lvl2pPr>
              <a:defRPr b="0" i="0"/>
            </a:lvl2pPr>
            <a:lvl3pPr>
              <a:defRPr b="0" i="0"/>
            </a:lvl3pPr>
            <a:lvl4pPr>
              <a:defRPr b="0" i="0"/>
            </a:lvl4pPr>
            <a:lvl5pPr>
              <a:defRPr b="0" i="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6392F3C1-0B21-4B51-A342-0F51B3F7BBAD}" type="datetimeFigureOut">
              <a:rPr lang="en-GB" smtClean="0"/>
              <a:t>23/04/2024</a:t>
            </a:fld>
            <a:endParaRPr lang="en-GB"/>
          </a:p>
        </p:txBody>
      </p:sp>
      <p:sp>
        <p:nvSpPr>
          <p:cNvPr id="6" name="Slide Number Placeholder 5"/>
          <p:cNvSpPr>
            <a:spLocks noGrp="1"/>
          </p:cNvSpPr>
          <p:nvPr>
            <p:ph type="sldNum" sz="quarter" idx="12"/>
          </p:nvPr>
        </p:nvSpPr>
        <p:spPr/>
        <p:txBody>
          <a:bodyPr/>
          <a:lstStyle/>
          <a:p>
            <a:fld id="{E8DF6C8E-05E1-4D05-BAE8-1259DBC81783}" type="slidenum">
              <a:rPr lang="en-GB" smtClean="0"/>
              <a:t>‹#›</a:t>
            </a:fld>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9" name="Picture 8">
            <a:extLst>
              <a:ext uri="{FF2B5EF4-FFF2-40B4-BE49-F238E27FC236}">
                <a16:creationId xmlns:a16="http://schemas.microsoft.com/office/drawing/2014/main" id="{EDB70780-2DBD-D14E-AF6A-959ED517ABC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0" name="Picture 9">
            <a:extLst>
              <a:ext uri="{FF2B5EF4-FFF2-40B4-BE49-F238E27FC236}">
                <a16:creationId xmlns:a16="http://schemas.microsoft.com/office/drawing/2014/main" id="{8EF7C60E-5384-5240-830C-4DAA5276B63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Tree>
    <p:extLst>
      <p:ext uri="{BB962C8B-B14F-4D97-AF65-F5344CB8AC3E}">
        <p14:creationId xmlns:p14="http://schemas.microsoft.com/office/powerpoint/2010/main" val="3115736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06608" y="365125"/>
            <a:ext cx="1547191" cy="5811838"/>
          </a:xfrm>
        </p:spPr>
        <p:txBody>
          <a:bodyPr vert="eaVert"/>
          <a:lstStyle>
            <a:lvl1pPr>
              <a:defRPr b="0" i="0"/>
            </a:lvl1pPr>
          </a:lstStyle>
          <a:p>
            <a:r>
              <a:rPr lang="en-US"/>
              <a:t>Click to edit Master title style</a:t>
            </a:r>
            <a:endParaRPr lang="en-GB" dirty="0"/>
          </a:p>
        </p:txBody>
      </p:sp>
      <p:sp>
        <p:nvSpPr>
          <p:cNvPr id="3" name="Vertical Text Placeholder 2"/>
          <p:cNvSpPr>
            <a:spLocks noGrp="1"/>
          </p:cNvSpPr>
          <p:nvPr>
            <p:ph type="body" orient="vert" idx="1"/>
          </p:nvPr>
        </p:nvSpPr>
        <p:spPr>
          <a:xfrm>
            <a:off x="838200" y="365125"/>
            <a:ext cx="8796130" cy="5811838"/>
          </a:xfrm>
        </p:spPr>
        <p:txBody>
          <a:bodyPr vert="eaVert"/>
          <a:lstStyle>
            <a:lvl1pPr>
              <a:defRPr b="0" i="0"/>
            </a:lvl1pPr>
            <a:lvl2pPr>
              <a:defRPr b="0" i="0"/>
            </a:lvl2pPr>
            <a:lvl3pPr>
              <a:defRPr b="0" i="0"/>
            </a:lvl3pPr>
            <a:lvl4pPr>
              <a:defRPr b="0" i="0"/>
            </a:lvl4pPr>
            <a:lvl5pPr>
              <a:defRPr b="0" i="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6392F3C1-0B21-4B51-A342-0F51B3F7BBAD}" type="datetimeFigureOut">
              <a:rPr lang="en-GB" smtClean="0"/>
              <a:t>23/04/2024</a:t>
            </a:fld>
            <a:endParaRPr lang="en-GB"/>
          </a:p>
        </p:txBody>
      </p:sp>
      <p:sp>
        <p:nvSpPr>
          <p:cNvPr id="6" name="Slide Number Placeholder 5"/>
          <p:cNvSpPr>
            <a:spLocks noGrp="1"/>
          </p:cNvSpPr>
          <p:nvPr>
            <p:ph type="sldNum" sz="quarter" idx="12"/>
          </p:nvPr>
        </p:nvSpPr>
        <p:spPr/>
        <p:txBody>
          <a:bodyPr/>
          <a:lstStyle/>
          <a:p>
            <a:fld id="{E8DF6C8E-05E1-4D05-BAE8-1259DBC81783}" type="slidenum">
              <a:rPr lang="en-GB" smtClean="0"/>
              <a:t>‹#›</a:t>
            </a:fld>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8" name="Picture 7">
            <a:extLst>
              <a:ext uri="{FF2B5EF4-FFF2-40B4-BE49-F238E27FC236}">
                <a16:creationId xmlns:a16="http://schemas.microsoft.com/office/drawing/2014/main" id="{90B5874C-C5E1-CD46-9627-4FC316B7FC2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spTree>
    <p:extLst>
      <p:ext uri="{BB962C8B-B14F-4D97-AF65-F5344CB8AC3E}">
        <p14:creationId xmlns:p14="http://schemas.microsoft.com/office/powerpoint/2010/main" val="3188035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B5225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000249"/>
            <a:ext cx="9959340" cy="1509713"/>
          </a:xfrm>
        </p:spPr>
        <p:txBody>
          <a:bodyPr anchor="b">
            <a:normAutofit/>
          </a:bodyPr>
          <a:lstStyle>
            <a:lvl1pPr algn="l">
              <a:defRPr sz="4400" b="0" i="0">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838200" y="3602038"/>
            <a:ext cx="9959340" cy="1655762"/>
          </a:xfrm>
        </p:spPr>
        <p:txBody>
          <a:bodyPr>
            <a:normAutofit/>
          </a:bodyPr>
          <a:lstStyle>
            <a:lvl1pPr marL="0" indent="0" algn="l">
              <a:buNone/>
              <a:defRPr sz="2000" b="0" i="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solidFill>
                  <a:schemeClr val="bg1"/>
                </a:solidFill>
              </a:defRPr>
            </a:lvl1pPr>
          </a:lstStyle>
          <a:p>
            <a:fld id="{6392F3C1-0B21-4B51-A342-0F51B3F7BBAD}" type="datetimeFigureOut">
              <a:rPr lang="en-GB" smtClean="0"/>
              <a:pPr/>
              <a:t>23/04/2024</a:t>
            </a:fld>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8DF6C8E-05E1-4D05-BAE8-1259DBC81783}" type="slidenum">
              <a:rPr lang="en-GB" smtClean="0"/>
              <a:pPr/>
              <a:t>‹#›</a:t>
            </a:fld>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170" y="80666"/>
            <a:ext cx="3086589" cy="1642065"/>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rcRect t="20895" b="20895"/>
          <a:stretch/>
        </p:blipFill>
        <p:spPr>
          <a:xfrm>
            <a:off x="4317682" y="6194289"/>
            <a:ext cx="3000375" cy="606009"/>
          </a:xfrm>
          <a:prstGeom prst="rect">
            <a:avLst/>
          </a:prstGeom>
        </p:spPr>
      </p:pic>
    </p:spTree>
    <p:extLst>
      <p:ext uri="{BB962C8B-B14F-4D97-AF65-F5344CB8AC3E}">
        <p14:creationId xmlns:p14="http://schemas.microsoft.com/office/powerpoint/2010/main" val="1598278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1802295"/>
            <a:ext cx="10515600" cy="4287355"/>
          </a:xfrm>
        </p:spPr>
        <p:txBody>
          <a:bodyPr>
            <a:normAutofit/>
          </a:bodyPr>
          <a:lstStyle>
            <a:lvl1pPr marL="0" indent="0">
              <a:buNone/>
              <a:defRPr sz="1600" b="0" i="0">
                <a:solidFill>
                  <a:srgbClr val="3C3C3B"/>
                </a:solidFill>
                <a:latin typeface="Avenir Book" panose="02000503020000020003" pitchFamily="2"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92F3C1-0B21-4B51-A342-0F51B3F7BBAD}" type="datetimeFigureOut">
              <a:rPr lang="en-GB" smtClean="0"/>
              <a:t>23/04/2024</a:t>
            </a:fld>
            <a:endParaRPr lang="en-GB"/>
          </a:p>
        </p:txBody>
      </p:sp>
      <p:sp>
        <p:nvSpPr>
          <p:cNvPr id="6" name="Slide Number Placeholder 5"/>
          <p:cNvSpPr>
            <a:spLocks noGrp="1"/>
          </p:cNvSpPr>
          <p:nvPr>
            <p:ph type="sldNum" sz="quarter" idx="12"/>
          </p:nvPr>
        </p:nvSpPr>
        <p:spPr/>
        <p:txBody>
          <a:bodyPr/>
          <a:lstStyle/>
          <a:p>
            <a:fld id="{E8DF6C8E-05E1-4D05-BAE8-1259DBC81783}" type="slidenum">
              <a:rPr lang="en-GB" smtClean="0"/>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9" name="Title 1">
            <a:extLst>
              <a:ext uri="{FF2B5EF4-FFF2-40B4-BE49-F238E27FC236}">
                <a16:creationId xmlns:a16="http://schemas.microsoft.com/office/drawing/2014/main" id="{6C370FE5-5514-4147-889D-55501E9FBD03}"/>
              </a:ext>
            </a:extLst>
          </p:cNvPr>
          <p:cNvSpPr>
            <a:spLocks noGrp="1"/>
          </p:cNvSpPr>
          <p:nvPr>
            <p:ph type="title"/>
          </p:nvPr>
        </p:nvSpPr>
        <p:spPr>
          <a:xfrm>
            <a:off x="838200" y="365125"/>
            <a:ext cx="9311640" cy="1325563"/>
          </a:xfrm>
        </p:spPr>
        <p:txBody>
          <a:bodyPr/>
          <a:lstStyle>
            <a:lvl1pPr>
              <a:defRPr b="0" i="0">
                <a:latin typeface="Avenir Book" panose="02000503020000020003" pitchFamily="2"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843032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211580"/>
            <a:ext cx="6172200" cy="4649470"/>
          </a:xfrm>
        </p:spPr>
        <p:txBody>
          <a:bodyPr/>
          <a:lstStyle>
            <a:lvl1pPr>
              <a:defRPr sz="1600" b="0" i="0"/>
            </a:lvl1pPr>
            <a:lvl2pPr>
              <a:defRPr sz="1400" b="0" i="0"/>
            </a:lvl2pPr>
            <a:lvl3pPr>
              <a:defRPr sz="1200" b="0" i="0"/>
            </a:lvl3pPr>
            <a:lvl4pPr>
              <a:defRPr sz="1050" b="0" i="0"/>
            </a:lvl4pPr>
            <a:lvl5pPr>
              <a:defRPr sz="900" b="0" i="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1600" b="0" i="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92F3C1-0B21-4B51-A342-0F51B3F7BBAD}" type="datetimeFigureOut">
              <a:rPr lang="en-GB" smtClean="0"/>
              <a:t>23/04/2024</a:t>
            </a:fld>
            <a:endParaRPr lang="en-GB"/>
          </a:p>
        </p:txBody>
      </p:sp>
      <p:sp>
        <p:nvSpPr>
          <p:cNvPr id="7" name="Slide Number Placeholder 6"/>
          <p:cNvSpPr>
            <a:spLocks noGrp="1"/>
          </p:cNvSpPr>
          <p:nvPr>
            <p:ph type="sldNum" sz="quarter" idx="12"/>
          </p:nvPr>
        </p:nvSpPr>
        <p:spPr/>
        <p:txBody>
          <a:bodyPr/>
          <a:lstStyle/>
          <a:p>
            <a:fld id="{E8DF6C8E-05E1-4D05-BAE8-1259DBC81783}" type="slidenum">
              <a:rPr lang="en-GB" smtClean="0"/>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10" name="Title 1">
            <a:extLst>
              <a:ext uri="{FF2B5EF4-FFF2-40B4-BE49-F238E27FC236}">
                <a16:creationId xmlns:a16="http://schemas.microsoft.com/office/drawing/2014/main" id="{AF7B749C-53AA-3B47-B86F-D1AA412B1B72}"/>
              </a:ext>
            </a:extLst>
          </p:cNvPr>
          <p:cNvSpPr txBox="1">
            <a:spLocks/>
          </p:cNvSpPr>
          <p:nvPr userDrawn="1"/>
        </p:nvSpPr>
        <p:spPr>
          <a:xfrm>
            <a:off x="838200" y="365125"/>
            <a:ext cx="3932237" cy="1569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B52259"/>
                </a:solidFill>
                <a:latin typeface="Avenir Heavy" panose="020B0703020203020204" pitchFamily="34" charset="0"/>
                <a:ea typeface="+mj-ea"/>
                <a:cs typeface="+mj-cs"/>
              </a:defRPr>
            </a:lvl1pPr>
          </a:lstStyle>
          <a:p>
            <a:r>
              <a:rPr lang="en-GB" dirty="0"/>
              <a:t>Click to edit Master title style</a:t>
            </a:r>
          </a:p>
        </p:txBody>
      </p:sp>
    </p:spTree>
    <p:extLst>
      <p:ext uri="{BB962C8B-B14F-4D97-AF65-F5344CB8AC3E}">
        <p14:creationId xmlns:p14="http://schemas.microsoft.com/office/powerpoint/2010/main" val="4944345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1200150"/>
            <a:ext cx="6172200" cy="4660900"/>
          </a:xfrm>
        </p:spPr>
        <p:txBody>
          <a:bodyPr/>
          <a:lstStyle>
            <a:lvl1pPr marL="0" indent="0">
              <a:buNone/>
              <a:defRPr sz="3200" b="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5" name="Date Placeholder 4"/>
          <p:cNvSpPr>
            <a:spLocks noGrp="1"/>
          </p:cNvSpPr>
          <p:nvPr>
            <p:ph type="dt" sz="half" idx="10"/>
          </p:nvPr>
        </p:nvSpPr>
        <p:spPr/>
        <p:txBody>
          <a:bodyPr/>
          <a:lstStyle/>
          <a:p>
            <a:fld id="{6392F3C1-0B21-4B51-A342-0F51B3F7BBAD}" type="datetimeFigureOut">
              <a:rPr lang="en-GB" smtClean="0"/>
              <a:t>23/04/2024</a:t>
            </a:fld>
            <a:endParaRPr lang="en-GB"/>
          </a:p>
        </p:txBody>
      </p:sp>
      <p:sp>
        <p:nvSpPr>
          <p:cNvPr id="7" name="Slide Number Placeholder 6"/>
          <p:cNvSpPr>
            <a:spLocks noGrp="1"/>
          </p:cNvSpPr>
          <p:nvPr>
            <p:ph type="sldNum" sz="quarter" idx="12"/>
          </p:nvPr>
        </p:nvSpPr>
        <p:spPr/>
        <p:txBody>
          <a:bodyPr/>
          <a:lstStyle/>
          <a:p>
            <a:fld id="{E8DF6C8E-05E1-4D05-BAE8-1259DBC81783}" type="slidenum">
              <a:rPr lang="en-GB" smtClean="0"/>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10" name="Text Placeholder 3">
            <a:extLst>
              <a:ext uri="{FF2B5EF4-FFF2-40B4-BE49-F238E27FC236}">
                <a16:creationId xmlns:a16="http://schemas.microsoft.com/office/drawing/2014/main" id="{18EC59EE-7C3C-2A48-97AE-F373E70B4738}"/>
              </a:ext>
            </a:extLst>
          </p:cNvPr>
          <p:cNvSpPr>
            <a:spLocks noGrp="1"/>
          </p:cNvSpPr>
          <p:nvPr>
            <p:ph type="body" sz="half" idx="2"/>
          </p:nvPr>
        </p:nvSpPr>
        <p:spPr>
          <a:xfrm>
            <a:off x="839788" y="2057400"/>
            <a:ext cx="3932237" cy="3811588"/>
          </a:xfrm>
        </p:spPr>
        <p:txBody>
          <a:bodyPr>
            <a:normAutofit/>
          </a:bodyPr>
          <a:lstStyle>
            <a:lvl1pPr marL="0" indent="0">
              <a:buNone/>
              <a:defRPr sz="1600" b="0" i="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Title 1">
            <a:extLst>
              <a:ext uri="{FF2B5EF4-FFF2-40B4-BE49-F238E27FC236}">
                <a16:creationId xmlns:a16="http://schemas.microsoft.com/office/drawing/2014/main" id="{F31E8F93-F907-A74B-AEBF-962FDF4537A6}"/>
              </a:ext>
            </a:extLst>
          </p:cNvPr>
          <p:cNvSpPr txBox="1">
            <a:spLocks/>
          </p:cNvSpPr>
          <p:nvPr userDrawn="1"/>
        </p:nvSpPr>
        <p:spPr>
          <a:xfrm>
            <a:off x="838200" y="365125"/>
            <a:ext cx="3932237" cy="1569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B52259"/>
                </a:solidFill>
                <a:latin typeface="Avenir Heavy" panose="020B0703020203020204" pitchFamily="34" charset="0"/>
                <a:ea typeface="+mj-ea"/>
                <a:cs typeface="+mj-cs"/>
              </a:defRPr>
            </a:lvl1pPr>
          </a:lstStyle>
          <a:p>
            <a:r>
              <a:rPr lang="en-GB" dirty="0"/>
              <a:t>Click to edit Master title style</a:t>
            </a:r>
          </a:p>
        </p:txBody>
      </p:sp>
    </p:spTree>
    <p:extLst>
      <p:ext uri="{BB962C8B-B14F-4D97-AF65-F5344CB8AC3E}">
        <p14:creationId xmlns:p14="http://schemas.microsoft.com/office/powerpoint/2010/main" val="1157475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1802295"/>
            <a:ext cx="10515600" cy="4287355"/>
          </a:xfrm>
        </p:spPr>
        <p:txBody>
          <a:bodyPr>
            <a:normAutofit/>
          </a:bodyPr>
          <a:lstStyle>
            <a:lvl1pPr marL="0" indent="0">
              <a:buNone/>
              <a:defRPr sz="1600" b="0" i="0">
                <a:solidFill>
                  <a:srgbClr val="3C3C3B"/>
                </a:solidFill>
                <a:latin typeface="Avenir Book" panose="02000503020000020003" pitchFamily="2"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92F3C1-0B21-4B51-A342-0F51B3F7BBAD}" type="datetimeFigureOut">
              <a:rPr lang="en-GB" smtClean="0"/>
              <a:t>23/04/2024</a:t>
            </a:fld>
            <a:endParaRPr lang="en-GB"/>
          </a:p>
        </p:txBody>
      </p:sp>
      <p:sp>
        <p:nvSpPr>
          <p:cNvPr id="6" name="Slide Number Placeholder 5"/>
          <p:cNvSpPr>
            <a:spLocks noGrp="1"/>
          </p:cNvSpPr>
          <p:nvPr>
            <p:ph type="sldNum" sz="quarter" idx="12"/>
          </p:nvPr>
        </p:nvSpPr>
        <p:spPr/>
        <p:txBody>
          <a:bodyPr/>
          <a:lstStyle/>
          <a:p>
            <a:fld id="{E8DF6C8E-05E1-4D05-BAE8-1259DBC81783}" type="slidenum">
              <a:rPr lang="en-GB" smtClean="0"/>
              <a:t>‹#›</a:t>
            </a:fld>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9" name="Title 1">
            <a:extLst>
              <a:ext uri="{FF2B5EF4-FFF2-40B4-BE49-F238E27FC236}">
                <a16:creationId xmlns:a16="http://schemas.microsoft.com/office/drawing/2014/main" id="{6C370FE5-5514-4147-889D-55501E9FBD03}"/>
              </a:ext>
            </a:extLst>
          </p:cNvPr>
          <p:cNvSpPr>
            <a:spLocks noGrp="1"/>
          </p:cNvSpPr>
          <p:nvPr>
            <p:ph type="title"/>
          </p:nvPr>
        </p:nvSpPr>
        <p:spPr>
          <a:xfrm>
            <a:off x="838200" y="365125"/>
            <a:ext cx="9311640" cy="1325563"/>
          </a:xfrm>
        </p:spPr>
        <p:txBody>
          <a:bodyPr/>
          <a:lstStyle>
            <a:lvl1pPr>
              <a:defRPr b="1" i="0">
                <a:latin typeface="Avenir Heavy" panose="02000503020000020003" pitchFamily="2" charset="0"/>
                <a:cs typeface="Arial" panose="020B0604020202020204" pitchFamily="34" charset="0"/>
              </a:defRPr>
            </a:lvl1pPr>
          </a:lstStyle>
          <a:p>
            <a:r>
              <a:rPr lang="en-US"/>
              <a:t>Click to edit Master title style</a:t>
            </a:r>
            <a:endParaRPr lang="en-GB" dirty="0"/>
          </a:p>
        </p:txBody>
      </p:sp>
      <p:pic>
        <p:nvPicPr>
          <p:cNvPr id="10" name="Picture 9">
            <a:extLst>
              <a:ext uri="{FF2B5EF4-FFF2-40B4-BE49-F238E27FC236}">
                <a16:creationId xmlns:a16="http://schemas.microsoft.com/office/drawing/2014/main" id="{B7EA1E88-FF07-AD49-AA39-9CA9FAE1517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1" name="Picture 10">
            <a:extLst>
              <a:ext uri="{FF2B5EF4-FFF2-40B4-BE49-F238E27FC236}">
                <a16:creationId xmlns:a16="http://schemas.microsoft.com/office/drawing/2014/main" id="{184549BA-9F6D-1C4B-92F7-944CC191DAA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Tree>
    <p:extLst>
      <p:ext uri="{BB962C8B-B14F-4D97-AF65-F5344CB8AC3E}">
        <p14:creationId xmlns:p14="http://schemas.microsoft.com/office/powerpoint/2010/main" val="2334535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311640" cy="1325563"/>
          </a:xfrm>
        </p:spPr>
        <p:txBody>
          <a:bodyPr/>
          <a:lstStyle>
            <a:lvl1pPr>
              <a:defRPr b="0" i="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b="0" i="0"/>
            </a:lvl1pPr>
            <a:lvl2pPr>
              <a:defRPr b="0" i="0"/>
            </a:lvl2pPr>
            <a:lvl3pPr>
              <a:defRPr b="0" i="0"/>
            </a:lvl3pPr>
            <a:lvl4pPr>
              <a:defRPr b="0" i="0"/>
            </a:lvl4pPr>
            <a:lvl5pPr>
              <a:defRPr b="0" i="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6392F3C1-0B21-4B51-A342-0F51B3F7BBAD}" type="datetimeFigureOut">
              <a:rPr lang="en-GB" smtClean="0"/>
              <a:t>23/04/2024</a:t>
            </a:fld>
            <a:endParaRPr lang="en-GB"/>
          </a:p>
        </p:txBody>
      </p:sp>
      <p:sp>
        <p:nvSpPr>
          <p:cNvPr id="6" name="Slide Number Placeholder 5"/>
          <p:cNvSpPr>
            <a:spLocks noGrp="1"/>
          </p:cNvSpPr>
          <p:nvPr>
            <p:ph type="sldNum" sz="quarter" idx="12"/>
          </p:nvPr>
        </p:nvSpPr>
        <p:spPr/>
        <p:txBody>
          <a:bodyPr/>
          <a:lstStyle/>
          <a:p>
            <a:fld id="{E8DF6C8E-05E1-4D05-BAE8-1259DBC81783}" type="slidenum">
              <a:rPr lang="en-GB" smtClean="0"/>
              <a:t>‹#›</a:t>
            </a:fld>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9" name="Picture 8">
            <a:extLst>
              <a:ext uri="{FF2B5EF4-FFF2-40B4-BE49-F238E27FC236}">
                <a16:creationId xmlns:a16="http://schemas.microsoft.com/office/drawing/2014/main" id="{3090CC70-0750-1E4B-A272-5E1EC690C56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0" name="Picture 9">
            <a:extLst>
              <a:ext uri="{FF2B5EF4-FFF2-40B4-BE49-F238E27FC236}">
                <a16:creationId xmlns:a16="http://schemas.microsoft.com/office/drawing/2014/main" id="{CD527AE8-0426-6A4B-9642-3EDD08F09B0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Tree>
    <p:extLst>
      <p:ext uri="{BB962C8B-B14F-4D97-AF65-F5344CB8AC3E}">
        <p14:creationId xmlns:p14="http://schemas.microsoft.com/office/powerpoint/2010/main" val="389308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22970" cy="1325563"/>
          </a:xfrm>
        </p:spPr>
        <p:txBody>
          <a:bodyPr/>
          <a:lstStyle>
            <a:lvl1pPr>
              <a:defRPr b="0" i="0"/>
            </a:lvl1pPr>
          </a:lstStyle>
          <a:p>
            <a:r>
              <a:rPr lang="en-US"/>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lvl1pPr>
              <a:defRPr b="0" i="0">
                <a:solidFill>
                  <a:srgbClr val="3C3C3B"/>
                </a:solidFill>
              </a:defRPr>
            </a:lvl1pPr>
            <a:lvl2pPr>
              <a:defRPr b="0" i="0">
                <a:solidFill>
                  <a:srgbClr val="3C3C3B"/>
                </a:solidFill>
              </a:defRPr>
            </a:lvl2pPr>
            <a:lvl3pPr>
              <a:defRPr b="0" i="0">
                <a:solidFill>
                  <a:srgbClr val="3C3C3B"/>
                </a:solidFill>
              </a:defRPr>
            </a:lvl3pPr>
            <a:lvl4pPr>
              <a:defRPr b="0" i="0">
                <a:solidFill>
                  <a:srgbClr val="3C3C3B"/>
                </a:solidFill>
              </a:defRPr>
            </a:lvl4pPr>
            <a:lvl5pPr>
              <a:defRPr b="0" i="0">
                <a:solidFill>
                  <a:srgbClr val="3C3C3B"/>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lvl1pPr>
              <a:defRPr b="0" i="0"/>
            </a:lvl1pPr>
            <a:lvl2pPr>
              <a:defRPr b="0" i="0"/>
            </a:lvl2pPr>
            <a:lvl3pPr>
              <a:defRPr b="0" i="0"/>
            </a:lvl3pPr>
            <a:lvl4pPr>
              <a:defRPr b="0" i="0"/>
            </a:lvl4pPr>
            <a:lvl5pPr>
              <a:defRPr b="0" i="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p:cNvSpPr>
            <a:spLocks noGrp="1"/>
          </p:cNvSpPr>
          <p:nvPr>
            <p:ph type="dt" sz="half" idx="10"/>
          </p:nvPr>
        </p:nvSpPr>
        <p:spPr/>
        <p:txBody>
          <a:bodyPr/>
          <a:lstStyle/>
          <a:p>
            <a:fld id="{6392F3C1-0B21-4B51-A342-0F51B3F7BBAD}" type="datetimeFigureOut">
              <a:rPr lang="en-GB" smtClean="0"/>
              <a:t>23/04/2024</a:t>
            </a:fld>
            <a:endParaRPr lang="en-GB"/>
          </a:p>
        </p:txBody>
      </p:sp>
      <p:sp>
        <p:nvSpPr>
          <p:cNvPr id="7" name="Slide Number Placeholder 6"/>
          <p:cNvSpPr>
            <a:spLocks noGrp="1"/>
          </p:cNvSpPr>
          <p:nvPr>
            <p:ph type="sldNum" sz="quarter" idx="12"/>
          </p:nvPr>
        </p:nvSpPr>
        <p:spPr/>
        <p:txBody>
          <a:bodyPr/>
          <a:lstStyle/>
          <a:p>
            <a:fld id="{E8DF6C8E-05E1-4D05-BAE8-1259DBC81783}" type="slidenum">
              <a:rPr lang="en-GB" smtClean="0"/>
              <a:t>‹#›</a:t>
            </a:fld>
            <a:endParaRPr lang="en-GB"/>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10" name="Picture 9">
            <a:extLst>
              <a:ext uri="{FF2B5EF4-FFF2-40B4-BE49-F238E27FC236}">
                <a16:creationId xmlns:a16="http://schemas.microsoft.com/office/drawing/2014/main" id="{85305B1E-E315-0C46-A54B-ED88F5CFF4A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1" name="Picture 10">
            <a:extLst>
              <a:ext uri="{FF2B5EF4-FFF2-40B4-BE49-F238E27FC236}">
                <a16:creationId xmlns:a16="http://schemas.microsoft.com/office/drawing/2014/main" id="{D05CE1C3-0613-B54F-96FE-516843A5EC8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Tree>
    <p:extLst>
      <p:ext uri="{BB962C8B-B14F-4D97-AF65-F5344CB8AC3E}">
        <p14:creationId xmlns:p14="http://schemas.microsoft.com/office/powerpoint/2010/main" val="2536802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8281352" cy="1325563"/>
          </a:xfrm>
        </p:spPr>
        <p:txBody>
          <a:bodyPr/>
          <a:lstStyle>
            <a:lvl1pPr>
              <a:defRPr b="0" i="0"/>
            </a:lvl1pPr>
          </a:lstStyle>
          <a:p>
            <a:r>
              <a:rPr lang="en-US"/>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000" b="0" i="0">
                <a:solidFill>
                  <a:srgbClr val="3C3C3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b="0" i="0"/>
            </a:lvl1pPr>
            <a:lvl2pPr>
              <a:defRPr b="0" i="0"/>
            </a:lvl2pPr>
            <a:lvl3pPr>
              <a:defRPr b="0" i="0"/>
            </a:lvl3pPr>
            <a:lvl4pPr>
              <a:defRPr b="0" i="0"/>
            </a:lvl4pPr>
            <a:lvl5pPr>
              <a:defRPr b="0" i="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0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b="0" i="0"/>
            </a:lvl1pPr>
            <a:lvl2pPr>
              <a:defRPr b="0" i="0"/>
            </a:lvl2pPr>
            <a:lvl3pPr>
              <a:defRPr b="0" i="0"/>
            </a:lvl3pPr>
            <a:lvl4pPr>
              <a:defRPr b="0" i="0"/>
            </a:lvl4pPr>
            <a:lvl5pPr>
              <a:defRPr b="0" i="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6"/>
          <p:cNvSpPr>
            <a:spLocks noGrp="1"/>
          </p:cNvSpPr>
          <p:nvPr>
            <p:ph type="dt" sz="half" idx="10"/>
          </p:nvPr>
        </p:nvSpPr>
        <p:spPr/>
        <p:txBody>
          <a:bodyPr/>
          <a:lstStyle/>
          <a:p>
            <a:fld id="{6392F3C1-0B21-4B51-A342-0F51B3F7BBAD}" type="datetimeFigureOut">
              <a:rPr lang="en-GB" smtClean="0"/>
              <a:t>23/04/2024</a:t>
            </a:fld>
            <a:endParaRPr lang="en-GB"/>
          </a:p>
        </p:txBody>
      </p:sp>
      <p:sp>
        <p:nvSpPr>
          <p:cNvPr id="9" name="Slide Number Placeholder 8"/>
          <p:cNvSpPr>
            <a:spLocks noGrp="1"/>
          </p:cNvSpPr>
          <p:nvPr>
            <p:ph type="sldNum" sz="quarter" idx="12"/>
          </p:nvPr>
        </p:nvSpPr>
        <p:spPr/>
        <p:txBody>
          <a:bodyPr/>
          <a:lstStyle/>
          <a:p>
            <a:fld id="{E8DF6C8E-05E1-4D05-BAE8-1259DBC81783}" type="slidenum">
              <a:rPr lang="en-GB" smtClean="0"/>
              <a:t>‹#›</a:t>
            </a:fld>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12" name="Picture 11">
            <a:extLst>
              <a:ext uri="{FF2B5EF4-FFF2-40B4-BE49-F238E27FC236}">
                <a16:creationId xmlns:a16="http://schemas.microsoft.com/office/drawing/2014/main" id="{006467B1-4E86-E244-83E5-4961F827055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3" name="Picture 12">
            <a:extLst>
              <a:ext uri="{FF2B5EF4-FFF2-40B4-BE49-F238E27FC236}">
                <a16:creationId xmlns:a16="http://schemas.microsoft.com/office/drawing/2014/main" id="{BE68324E-9257-1441-A3DC-F95A26805AE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Tree>
    <p:extLst>
      <p:ext uri="{BB962C8B-B14F-4D97-AF65-F5344CB8AC3E}">
        <p14:creationId xmlns:p14="http://schemas.microsoft.com/office/powerpoint/2010/main" val="3046562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580120" cy="1325563"/>
          </a:xfrm>
        </p:spPr>
        <p:txBody>
          <a:bodyPr/>
          <a:lstStyle>
            <a:lvl1pPr>
              <a:defRPr b="0" i="0"/>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p>
            <a:fld id="{6392F3C1-0B21-4B51-A342-0F51B3F7BBAD}" type="datetimeFigureOut">
              <a:rPr lang="en-GB" smtClean="0"/>
              <a:t>23/04/2024</a:t>
            </a:fld>
            <a:endParaRPr lang="en-GB"/>
          </a:p>
        </p:txBody>
      </p:sp>
      <p:sp>
        <p:nvSpPr>
          <p:cNvPr id="5" name="Slide Number Placeholder 4"/>
          <p:cNvSpPr>
            <a:spLocks noGrp="1"/>
          </p:cNvSpPr>
          <p:nvPr>
            <p:ph type="sldNum" sz="quarter" idx="12"/>
          </p:nvPr>
        </p:nvSpPr>
        <p:spPr/>
        <p:txBody>
          <a:bodyPr/>
          <a:lstStyle/>
          <a:p>
            <a:fld id="{E8DF6C8E-05E1-4D05-BAE8-1259DBC81783}" type="slidenum">
              <a:rPr lang="en-GB" smtClean="0"/>
              <a:t>‹#›</a:t>
            </a:fld>
            <a:endParaRPr lang="en-GB"/>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8" name="Picture 7">
            <a:extLst>
              <a:ext uri="{FF2B5EF4-FFF2-40B4-BE49-F238E27FC236}">
                <a16:creationId xmlns:a16="http://schemas.microsoft.com/office/drawing/2014/main" id="{B8C09A44-771E-CA41-9BDD-ED354431C0E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9" name="Picture 8">
            <a:extLst>
              <a:ext uri="{FF2B5EF4-FFF2-40B4-BE49-F238E27FC236}">
                <a16:creationId xmlns:a16="http://schemas.microsoft.com/office/drawing/2014/main" id="{76936055-2139-1745-8656-E1DD32D2357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Tree>
    <p:extLst>
      <p:ext uri="{BB962C8B-B14F-4D97-AF65-F5344CB8AC3E}">
        <p14:creationId xmlns:p14="http://schemas.microsoft.com/office/powerpoint/2010/main" val="3286394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2F3C1-0B21-4B51-A342-0F51B3F7BBAD}" type="datetimeFigureOut">
              <a:rPr lang="en-GB" smtClean="0"/>
              <a:t>23/04/2024</a:t>
            </a:fld>
            <a:endParaRPr lang="en-GB"/>
          </a:p>
        </p:txBody>
      </p:sp>
      <p:sp>
        <p:nvSpPr>
          <p:cNvPr id="4" name="Slide Number Placeholder 3"/>
          <p:cNvSpPr>
            <a:spLocks noGrp="1"/>
          </p:cNvSpPr>
          <p:nvPr>
            <p:ph type="sldNum" sz="quarter" idx="12"/>
          </p:nvPr>
        </p:nvSpPr>
        <p:spPr/>
        <p:txBody>
          <a:bodyPr/>
          <a:lstStyle/>
          <a:p>
            <a:fld id="{E8DF6C8E-05E1-4D05-BAE8-1259DBC81783}" type="slidenum">
              <a:rPr lang="en-GB" smtClean="0"/>
              <a:t>‹#›</a:t>
            </a:fld>
            <a:endParaRPr lang="en-GB"/>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7" name="Picture 6">
            <a:extLst>
              <a:ext uri="{FF2B5EF4-FFF2-40B4-BE49-F238E27FC236}">
                <a16:creationId xmlns:a16="http://schemas.microsoft.com/office/drawing/2014/main" id="{FA38F8D1-13C4-AE4A-B03C-8120451906A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pic>
        <p:nvPicPr>
          <p:cNvPr id="8" name="Picture 7">
            <a:extLst>
              <a:ext uri="{FF2B5EF4-FFF2-40B4-BE49-F238E27FC236}">
                <a16:creationId xmlns:a16="http://schemas.microsoft.com/office/drawing/2014/main" id="{0CA84702-E676-8148-A2BC-9CD7CBAD98E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spTree>
    <p:extLst>
      <p:ext uri="{BB962C8B-B14F-4D97-AF65-F5344CB8AC3E}">
        <p14:creationId xmlns:p14="http://schemas.microsoft.com/office/powerpoint/2010/main" val="1076257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211580"/>
            <a:ext cx="6172200" cy="4649470"/>
          </a:xfrm>
        </p:spPr>
        <p:txBody>
          <a:bodyPr/>
          <a:lstStyle>
            <a:lvl1pPr>
              <a:defRPr sz="1600" b="0" i="0"/>
            </a:lvl1pPr>
            <a:lvl2pPr>
              <a:defRPr sz="1400" b="0" i="0"/>
            </a:lvl2pPr>
            <a:lvl3pPr>
              <a:defRPr sz="1200" b="0" i="0"/>
            </a:lvl3pPr>
            <a:lvl4pPr>
              <a:defRPr sz="1050" b="0" i="0"/>
            </a:lvl4pPr>
            <a:lvl5pPr>
              <a:defRPr sz="900" b="0" i="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1600" b="0" i="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92F3C1-0B21-4B51-A342-0F51B3F7BBAD}" type="datetimeFigureOut">
              <a:rPr lang="en-GB" smtClean="0"/>
              <a:t>23/04/2024</a:t>
            </a:fld>
            <a:endParaRPr lang="en-GB"/>
          </a:p>
        </p:txBody>
      </p:sp>
      <p:sp>
        <p:nvSpPr>
          <p:cNvPr id="7" name="Slide Number Placeholder 6"/>
          <p:cNvSpPr>
            <a:spLocks noGrp="1"/>
          </p:cNvSpPr>
          <p:nvPr>
            <p:ph type="sldNum" sz="quarter" idx="12"/>
          </p:nvPr>
        </p:nvSpPr>
        <p:spPr/>
        <p:txBody>
          <a:bodyPr/>
          <a:lstStyle/>
          <a:p>
            <a:fld id="{E8DF6C8E-05E1-4D05-BAE8-1259DBC81783}" type="slidenum">
              <a:rPr lang="en-GB" smtClean="0"/>
              <a:t>‹#›</a:t>
            </a:fld>
            <a:endParaRPr lang="en-GB"/>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10" name="Title 1">
            <a:extLst>
              <a:ext uri="{FF2B5EF4-FFF2-40B4-BE49-F238E27FC236}">
                <a16:creationId xmlns:a16="http://schemas.microsoft.com/office/drawing/2014/main" id="{AF7B749C-53AA-3B47-B86F-D1AA412B1B72}"/>
              </a:ext>
            </a:extLst>
          </p:cNvPr>
          <p:cNvSpPr txBox="1">
            <a:spLocks/>
          </p:cNvSpPr>
          <p:nvPr/>
        </p:nvSpPr>
        <p:spPr>
          <a:xfrm>
            <a:off x="838200" y="365125"/>
            <a:ext cx="3932237" cy="1569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B52259"/>
                </a:solidFill>
                <a:latin typeface="Avenir Heavy" panose="020B0703020203020204" pitchFamily="34" charset="0"/>
                <a:ea typeface="+mj-ea"/>
                <a:cs typeface="+mj-cs"/>
              </a:defRPr>
            </a:lvl1pPr>
          </a:lstStyle>
          <a:p>
            <a:r>
              <a:rPr lang="en-GB" dirty="0"/>
              <a:t>Click to edit Master title style</a:t>
            </a:r>
          </a:p>
        </p:txBody>
      </p:sp>
      <p:pic>
        <p:nvPicPr>
          <p:cNvPr id="11" name="Picture 10">
            <a:extLst>
              <a:ext uri="{FF2B5EF4-FFF2-40B4-BE49-F238E27FC236}">
                <a16:creationId xmlns:a16="http://schemas.microsoft.com/office/drawing/2014/main" id="{495380C5-074F-914F-B1BF-97D30C93C4A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2" name="Picture 11">
            <a:extLst>
              <a:ext uri="{FF2B5EF4-FFF2-40B4-BE49-F238E27FC236}">
                <a16:creationId xmlns:a16="http://schemas.microsoft.com/office/drawing/2014/main" id="{F2B3AA7F-113C-7F4D-84B4-8CDA6396EB8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13" name="Title 1">
            <a:extLst>
              <a:ext uri="{FF2B5EF4-FFF2-40B4-BE49-F238E27FC236}">
                <a16:creationId xmlns:a16="http://schemas.microsoft.com/office/drawing/2014/main" id="{C7E5E50C-8BFC-E94A-823E-AA617E865DC6}"/>
              </a:ext>
            </a:extLst>
          </p:cNvPr>
          <p:cNvSpPr txBox="1">
            <a:spLocks/>
          </p:cNvSpPr>
          <p:nvPr userDrawn="1"/>
        </p:nvSpPr>
        <p:spPr>
          <a:xfrm>
            <a:off x="838200" y="365125"/>
            <a:ext cx="3932237" cy="1569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B52259"/>
                </a:solidFill>
                <a:latin typeface="Avenir Heavy" panose="020B0703020203020204" pitchFamily="34" charset="0"/>
                <a:ea typeface="+mj-ea"/>
                <a:cs typeface="+mj-cs"/>
              </a:defRPr>
            </a:lvl1pPr>
          </a:lstStyle>
          <a:p>
            <a:r>
              <a:rPr lang="en-GB" dirty="0"/>
              <a:t>Click to edit Master title style</a:t>
            </a:r>
          </a:p>
        </p:txBody>
      </p:sp>
    </p:spTree>
    <p:extLst>
      <p:ext uri="{BB962C8B-B14F-4D97-AF65-F5344CB8AC3E}">
        <p14:creationId xmlns:p14="http://schemas.microsoft.com/office/powerpoint/2010/main" val="4226269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1200150"/>
            <a:ext cx="6172200" cy="4660900"/>
          </a:xfrm>
        </p:spPr>
        <p:txBody>
          <a:bodyPr/>
          <a:lstStyle>
            <a:lvl1pPr marL="0" indent="0">
              <a:buNone/>
              <a:defRPr sz="3200" b="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5" name="Date Placeholder 4"/>
          <p:cNvSpPr>
            <a:spLocks noGrp="1"/>
          </p:cNvSpPr>
          <p:nvPr>
            <p:ph type="dt" sz="half" idx="10"/>
          </p:nvPr>
        </p:nvSpPr>
        <p:spPr/>
        <p:txBody>
          <a:bodyPr/>
          <a:lstStyle/>
          <a:p>
            <a:fld id="{6392F3C1-0B21-4B51-A342-0F51B3F7BBAD}" type="datetimeFigureOut">
              <a:rPr lang="en-GB" smtClean="0"/>
              <a:t>23/04/2024</a:t>
            </a:fld>
            <a:endParaRPr lang="en-GB"/>
          </a:p>
        </p:txBody>
      </p:sp>
      <p:sp>
        <p:nvSpPr>
          <p:cNvPr id="7" name="Slide Number Placeholder 6"/>
          <p:cNvSpPr>
            <a:spLocks noGrp="1"/>
          </p:cNvSpPr>
          <p:nvPr>
            <p:ph type="sldNum" sz="quarter" idx="12"/>
          </p:nvPr>
        </p:nvSpPr>
        <p:spPr/>
        <p:txBody>
          <a:bodyPr/>
          <a:lstStyle/>
          <a:p>
            <a:fld id="{E8DF6C8E-05E1-4D05-BAE8-1259DBC81783}" type="slidenum">
              <a:rPr lang="en-GB" smtClean="0"/>
              <a:t>‹#›</a:t>
            </a:fld>
            <a:endParaRPr lang="en-GB"/>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10" name="Text Placeholder 3">
            <a:extLst>
              <a:ext uri="{FF2B5EF4-FFF2-40B4-BE49-F238E27FC236}">
                <a16:creationId xmlns:a16="http://schemas.microsoft.com/office/drawing/2014/main" id="{18EC59EE-7C3C-2A48-97AE-F373E70B4738}"/>
              </a:ext>
            </a:extLst>
          </p:cNvPr>
          <p:cNvSpPr>
            <a:spLocks noGrp="1"/>
          </p:cNvSpPr>
          <p:nvPr>
            <p:ph type="body" sz="half" idx="2"/>
          </p:nvPr>
        </p:nvSpPr>
        <p:spPr>
          <a:xfrm>
            <a:off x="839788" y="2057400"/>
            <a:ext cx="3932237" cy="3811588"/>
          </a:xfrm>
        </p:spPr>
        <p:txBody>
          <a:bodyPr>
            <a:normAutofit/>
          </a:bodyPr>
          <a:lstStyle>
            <a:lvl1pPr marL="0" indent="0">
              <a:buNone/>
              <a:defRPr sz="1600" b="0" i="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Title 1">
            <a:extLst>
              <a:ext uri="{FF2B5EF4-FFF2-40B4-BE49-F238E27FC236}">
                <a16:creationId xmlns:a16="http://schemas.microsoft.com/office/drawing/2014/main" id="{F31E8F93-F907-A74B-AEBF-962FDF4537A6}"/>
              </a:ext>
            </a:extLst>
          </p:cNvPr>
          <p:cNvSpPr txBox="1">
            <a:spLocks/>
          </p:cNvSpPr>
          <p:nvPr/>
        </p:nvSpPr>
        <p:spPr>
          <a:xfrm>
            <a:off x="838200" y="365125"/>
            <a:ext cx="3932237" cy="1569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B52259"/>
                </a:solidFill>
                <a:latin typeface="Avenir Heavy" panose="020B0703020203020204" pitchFamily="34" charset="0"/>
                <a:ea typeface="+mj-ea"/>
                <a:cs typeface="+mj-cs"/>
              </a:defRPr>
            </a:lvl1pPr>
          </a:lstStyle>
          <a:p>
            <a:r>
              <a:rPr lang="en-GB" dirty="0"/>
              <a:t>Click to edit Master title style</a:t>
            </a:r>
          </a:p>
        </p:txBody>
      </p:sp>
      <p:pic>
        <p:nvPicPr>
          <p:cNvPr id="12" name="Picture 11">
            <a:extLst>
              <a:ext uri="{FF2B5EF4-FFF2-40B4-BE49-F238E27FC236}">
                <a16:creationId xmlns:a16="http://schemas.microsoft.com/office/drawing/2014/main" id="{02F5817B-FBEF-794B-809B-2037C9E19EC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t="15784" b="15784"/>
          <a:stretch/>
        </p:blipFill>
        <p:spPr>
          <a:xfrm>
            <a:off x="4740272" y="6258877"/>
            <a:ext cx="2357758" cy="560070"/>
          </a:xfrm>
          <a:prstGeom prst="rect">
            <a:avLst/>
          </a:prstGeom>
        </p:spPr>
      </p:pic>
      <p:pic>
        <p:nvPicPr>
          <p:cNvPr id="13" name="Picture 12">
            <a:extLst>
              <a:ext uri="{FF2B5EF4-FFF2-40B4-BE49-F238E27FC236}">
                <a16:creationId xmlns:a16="http://schemas.microsoft.com/office/drawing/2014/main" id="{3F9D78B5-5CA3-F746-ACC6-DF8CB933AE5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82200" y="0"/>
            <a:ext cx="2457450" cy="1307363"/>
          </a:xfrm>
          <a:prstGeom prst="rect">
            <a:avLst/>
          </a:prstGeom>
        </p:spPr>
      </p:pic>
      <p:sp>
        <p:nvSpPr>
          <p:cNvPr id="14" name="Title 1">
            <a:extLst>
              <a:ext uri="{FF2B5EF4-FFF2-40B4-BE49-F238E27FC236}">
                <a16:creationId xmlns:a16="http://schemas.microsoft.com/office/drawing/2014/main" id="{9BB63466-649D-634D-A521-888483D9E3E4}"/>
              </a:ext>
            </a:extLst>
          </p:cNvPr>
          <p:cNvSpPr txBox="1">
            <a:spLocks/>
          </p:cNvSpPr>
          <p:nvPr userDrawn="1"/>
        </p:nvSpPr>
        <p:spPr>
          <a:xfrm>
            <a:off x="838200" y="365125"/>
            <a:ext cx="3932237" cy="15696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B52259"/>
                </a:solidFill>
                <a:latin typeface="Avenir Heavy" panose="020B0703020203020204" pitchFamily="34" charset="0"/>
                <a:ea typeface="+mj-ea"/>
                <a:cs typeface="+mj-cs"/>
              </a:defRPr>
            </a:lvl1pPr>
          </a:lstStyle>
          <a:p>
            <a:r>
              <a:rPr lang="en-GB" dirty="0"/>
              <a:t>Click to edit Master title style</a:t>
            </a:r>
          </a:p>
        </p:txBody>
      </p:sp>
    </p:spTree>
    <p:extLst>
      <p:ext uri="{BB962C8B-B14F-4D97-AF65-F5344CB8AC3E}">
        <p14:creationId xmlns:p14="http://schemas.microsoft.com/office/powerpoint/2010/main" val="71944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92F3C1-0B21-4B51-A342-0F51B3F7BBAD}" type="datetimeFigureOut">
              <a:rPr lang="en-GB" smtClean="0"/>
              <a:t>23/04/2024</a:t>
            </a:fld>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F6C8E-05E1-4D05-BAE8-1259DBC81783}" type="slidenum">
              <a:rPr lang="en-GB" smtClean="0"/>
              <a:t>‹#›</a:t>
            </a:fld>
            <a:endParaRPr lang="en-GB"/>
          </a:p>
        </p:txBody>
      </p:sp>
    </p:spTree>
    <p:extLst>
      <p:ext uri="{BB962C8B-B14F-4D97-AF65-F5344CB8AC3E}">
        <p14:creationId xmlns:p14="http://schemas.microsoft.com/office/powerpoint/2010/main" val="3211913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914400" rtl="0" eaLnBrk="1" latinLnBrk="0" hangingPunct="1">
        <a:lnSpc>
          <a:spcPct val="90000"/>
        </a:lnSpc>
        <a:spcBef>
          <a:spcPct val="0"/>
        </a:spcBef>
        <a:buNone/>
        <a:defRPr sz="3600" b="1" i="0" kern="1200">
          <a:solidFill>
            <a:srgbClr val="B52259"/>
          </a:solidFill>
          <a:latin typeface="Avenir Heavy" panose="02000503020000020003" pitchFamily="2"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b="0" i="0" kern="1200">
          <a:solidFill>
            <a:srgbClr val="3C3C3B"/>
          </a:solidFill>
          <a:latin typeface="Avenir Book" panose="02000503020000020003" pitchFamily="2"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b="0" i="0" kern="1200">
          <a:solidFill>
            <a:srgbClr val="3C3C3B"/>
          </a:solidFill>
          <a:latin typeface="Avenir Book" panose="02000503020000020003" pitchFamily="2"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200" b="0" i="0" kern="1200">
          <a:solidFill>
            <a:srgbClr val="3C3C3B"/>
          </a:solidFill>
          <a:latin typeface="Avenir Book" panose="02000503020000020003" pitchFamily="2"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050" b="0" i="0" kern="1200">
          <a:solidFill>
            <a:srgbClr val="3C3C3B"/>
          </a:solidFill>
          <a:latin typeface="Avenir Book" panose="02000503020000020003" pitchFamily="2"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900" b="0" i="0" kern="1200">
          <a:solidFill>
            <a:srgbClr val="3C3C3B"/>
          </a:solidFill>
          <a:latin typeface="Avenir Book" panose="02000503020000020003" pitchFamily="2"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AD662E-3AFD-7EFE-B46B-01F4F2386D4A}"/>
              </a:ext>
            </a:extLst>
          </p:cNvPr>
          <p:cNvSpPr>
            <a:spLocks noGrp="1"/>
          </p:cNvSpPr>
          <p:nvPr>
            <p:ph type="title"/>
          </p:nvPr>
        </p:nvSpPr>
        <p:spPr/>
        <p:txBody>
          <a:bodyPr>
            <a:noAutofit/>
          </a:bodyPr>
          <a:lstStyle/>
          <a:p>
            <a:r>
              <a:rPr kumimoji="0" lang="en-GB" sz="2800" b="0" i="0" u="none" strike="noStrike" kern="1200" cap="none" spc="0" normalizeH="0" baseline="0" noProof="0" dirty="0">
                <a:ln>
                  <a:noFill/>
                </a:ln>
                <a:solidFill>
                  <a:srgbClr val="882038">
                    <a:lumMod val="60000"/>
                    <a:lumOff val="40000"/>
                  </a:srgbClr>
                </a:solidFill>
                <a:effectLst/>
                <a:uLnTx/>
                <a:uFillTx/>
                <a:latin typeface="Aptos Black" panose="020F0502020204030204" pitchFamily="34" charset="0"/>
                <a:ea typeface="+mn-ea"/>
              </a:rPr>
              <a:t>Finding you in this journey: identity transformation in the perinatal period</a:t>
            </a:r>
            <a:endParaRPr lang="en-GB" sz="2800" dirty="0">
              <a:latin typeface="Aptos Black" panose="020F0502020204030204" pitchFamily="34" charset="0"/>
            </a:endParaRPr>
          </a:p>
        </p:txBody>
      </p:sp>
      <p:sp>
        <p:nvSpPr>
          <p:cNvPr id="5" name="Content Placeholder 4">
            <a:extLst>
              <a:ext uri="{FF2B5EF4-FFF2-40B4-BE49-F238E27FC236}">
                <a16:creationId xmlns:a16="http://schemas.microsoft.com/office/drawing/2014/main" id="{D5E238CD-F1A4-EC53-5B82-200093DC2130}"/>
              </a:ext>
            </a:extLst>
          </p:cNvPr>
          <p:cNvSpPr>
            <a:spLocks noGrp="1"/>
          </p:cNvSpPr>
          <p:nvPr>
            <p:ph sz="half" idx="1"/>
          </p:nvPr>
        </p:nvSpPr>
        <p:spPr>
          <a:xfrm>
            <a:off x="838200" y="1690688"/>
            <a:ext cx="7709452" cy="4351338"/>
          </a:xfrm>
        </p:spPr>
        <p:txBody>
          <a:bodyPr>
            <a:normAutofit fontScale="70000" lnSpcReduction="20000"/>
          </a:bodyPr>
          <a:lstStyle/>
          <a:p>
            <a:pPr>
              <a:lnSpc>
                <a:spcPct val="107000"/>
              </a:lnSpc>
              <a:spcAft>
                <a:spcPts val="800"/>
              </a:spcAft>
            </a:pP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Having a baby can change your life in wonderful ways. But some people struggle because they feel they have lost their identity as an individual, which has been replaced by their identity as a parent. Whilst identity is never fixed and we are all constantly changing, it is important to retain your identity by remembering what is important to you and reconnect with you. Remember to be kind to yourself, its ok to take a break and find time to do the things you enjoy and don’t compare yourselves with others.</a:t>
            </a:r>
          </a:p>
          <a:p>
            <a:pPr>
              <a:lnSpc>
                <a:spcPct val="107000"/>
              </a:lnSpc>
              <a:spcAft>
                <a:spcPts val="800"/>
              </a:spcAft>
            </a:pP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We invite you to write a letter to yourself - focusing on how you can re-connect with your identity and what is important to you. You could use some of these prompts to start you off;</a:t>
            </a:r>
          </a:p>
          <a:p>
            <a:pPr>
              <a:lnSpc>
                <a:spcPct val="107000"/>
              </a:lnSpc>
              <a:spcAft>
                <a:spcPts val="800"/>
              </a:spcAft>
            </a:pP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1) What do you like most about yourself? 2) What is your biggest achievement? 3) What helps you relax and unwind? 4) Write a list of things that make you happy </a:t>
            </a:r>
          </a:p>
          <a:p>
            <a:pPr>
              <a:lnSpc>
                <a:spcPct val="107000"/>
              </a:lnSpc>
              <a:spcAft>
                <a:spcPts val="800"/>
              </a:spcAft>
            </a:pP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5) List positive affirmations you should say to yourself every day 6) What is the best compliment you have received? 7) What are your dreams and ambitions?</a:t>
            </a:r>
          </a:p>
          <a:p>
            <a:endParaRPr lang="en-GB" sz="2400" dirty="0">
              <a:solidFill>
                <a:schemeClr val="accent2">
                  <a:lumMod val="60000"/>
                  <a:lumOff val="40000"/>
                </a:schemeClr>
              </a:solidFill>
            </a:endParaRPr>
          </a:p>
        </p:txBody>
      </p:sp>
      <p:pic>
        <p:nvPicPr>
          <p:cNvPr id="7" name="Content Placeholder 6">
            <a:extLst>
              <a:ext uri="{FF2B5EF4-FFF2-40B4-BE49-F238E27FC236}">
                <a16:creationId xmlns:a16="http://schemas.microsoft.com/office/drawing/2014/main" id="{2F7A8A96-2C4E-351E-B5CA-F8E566C045FB}"/>
              </a:ext>
            </a:extLst>
          </p:cNvPr>
          <p:cNvPicPr>
            <a:picLocks noGrp="1" noChangeAspect="1"/>
          </p:cNvPicPr>
          <p:nvPr>
            <p:ph sz="half" idx="2"/>
          </p:nvPr>
        </p:nvPicPr>
        <p:blipFill>
          <a:blip r:embed="rId2"/>
          <a:stretch>
            <a:fillRect/>
          </a:stretch>
        </p:blipFill>
        <p:spPr>
          <a:xfrm>
            <a:off x="8136834" y="3286539"/>
            <a:ext cx="4055165" cy="2890424"/>
          </a:xfrm>
          <a:prstGeom prst="rect">
            <a:avLst/>
          </a:prstGeom>
        </p:spPr>
      </p:pic>
      <p:pic>
        <p:nvPicPr>
          <p:cNvPr id="2" name="Content Placeholder 8">
            <a:extLst>
              <a:ext uri="{FF2B5EF4-FFF2-40B4-BE49-F238E27FC236}">
                <a16:creationId xmlns:a16="http://schemas.microsoft.com/office/drawing/2014/main" id="{54B15EF2-9C6B-6D70-B711-E63325BF5EB8}"/>
              </a:ext>
            </a:extLst>
          </p:cNvPr>
          <p:cNvPicPr>
            <a:picLocks noChangeAspect="1"/>
          </p:cNvPicPr>
          <p:nvPr/>
        </p:nvPicPr>
        <p:blipFill rotWithShape="1">
          <a:blip r:embed="rId3"/>
          <a:srcRect l="48806" t="25858" r="431"/>
          <a:stretch/>
        </p:blipFill>
        <p:spPr>
          <a:xfrm>
            <a:off x="8547652" y="1550504"/>
            <a:ext cx="2994991" cy="1736035"/>
          </a:xfrm>
          <a:prstGeom prst="rect">
            <a:avLst/>
          </a:prstGeom>
        </p:spPr>
      </p:pic>
    </p:spTree>
    <p:extLst>
      <p:ext uri="{BB962C8B-B14F-4D97-AF65-F5344CB8AC3E}">
        <p14:creationId xmlns:p14="http://schemas.microsoft.com/office/powerpoint/2010/main" val="70568625"/>
      </p:ext>
    </p:extLst>
  </p:cSld>
  <p:clrMapOvr>
    <a:masterClrMapping/>
  </p:clrMapOvr>
</p:sld>
</file>

<file path=ppt/theme/theme1.xml><?xml version="1.0" encoding="utf-8"?>
<a:theme xmlns:a="http://schemas.openxmlformats.org/drawingml/2006/main" name="HCRG_Colour">
  <a:themeElements>
    <a:clrScheme name="HCRG">
      <a:dk1>
        <a:srgbClr val="3C3C3B"/>
      </a:dk1>
      <a:lt1>
        <a:srgbClr val="FFFFFF"/>
      </a:lt1>
      <a:dk2>
        <a:srgbClr val="44546A"/>
      </a:dk2>
      <a:lt2>
        <a:srgbClr val="E7E6E6"/>
      </a:lt2>
      <a:accent1>
        <a:srgbClr val="B52059"/>
      </a:accent1>
      <a:accent2>
        <a:srgbClr val="882038"/>
      </a:accent2>
      <a:accent3>
        <a:srgbClr val="282F38"/>
      </a:accent3>
      <a:accent4>
        <a:srgbClr val="2E4E9C"/>
      </a:accent4>
      <a:accent5>
        <a:srgbClr val="F39204"/>
      </a:accent5>
      <a:accent6>
        <a:srgbClr val="B7202C"/>
      </a:accent6>
      <a:hlink>
        <a:srgbClr val="B52059"/>
      </a:hlink>
      <a:folHlink>
        <a:srgbClr val="B52059"/>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CRG Care Group Powerpoint Template  -  Read-Only" id="{D0D07CEA-4983-448D-960D-8941F3206467}" vid="{F7C7F922-BEA5-4333-ADC6-4F5DCC56DDD7}"/>
    </a:ext>
  </a:extLst>
</a:theme>
</file>

<file path=docProps/app.xml><?xml version="1.0" encoding="utf-8"?>
<Properties xmlns="http://schemas.openxmlformats.org/officeDocument/2006/extended-properties" xmlns:vt="http://schemas.openxmlformats.org/officeDocument/2006/docPropsVTypes">
  <TotalTime>8</TotalTime>
  <Words>218</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 Black</vt:lpstr>
      <vt:lpstr>Arial</vt:lpstr>
      <vt:lpstr>Avenir Book</vt:lpstr>
      <vt:lpstr>Avenir Heavy</vt:lpstr>
      <vt:lpstr>Calibri</vt:lpstr>
      <vt:lpstr>HCRG_Colour</vt:lpstr>
      <vt:lpstr>Finding you in this journey: identity transformation in the perinatal period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you in this journey: identity transformation in the perinatal period</dc:title>
  <dc:creator>HOLMES, Amanda (VIRGIN CARE LTD)</dc:creator>
  <cp:lastModifiedBy>HOLMES, Amanda (VIRGIN CARE LTD)</cp:lastModifiedBy>
  <cp:revision>1</cp:revision>
  <dcterms:created xsi:type="dcterms:W3CDTF">2024-04-23T12:53:40Z</dcterms:created>
  <dcterms:modified xsi:type="dcterms:W3CDTF">2024-04-23T13:02:30Z</dcterms:modified>
</cp:coreProperties>
</file>